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3.png" ContentType="image/png"/>
  <Override PartName="/ppt/media/image1.png" ContentType="image/png"/>
  <Override PartName="/ppt/media/image2.png" ContentType="image/png"/>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presentation.xml" ContentType="application/vnd.openxmlformats-officedocument.presentationml.presentation.main+xml"/>
  <Override PartName="/ppt/slides/_rels/slide1.xml.rels" ContentType="application/vnd.openxmlformats-package.relationships+xml"/>
  <Override PartName="/ppt/slides/slide1.xml" ContentType="application/vnd.openxmlformats-officedocument.presentationml.slide+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Click to edit the title text formatClick to edit Master title style</a:t>
            </a:r>
            <a:endParaRPr/>
          </a:p>
        </p:txBody>
      </p:sp>
      <p:sp>
        <p:nvSpPr>
          <p:cNvPr id="1"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en-US" sz="3200">
                <a:solidFill>
                  <a:srgbClr val="000000"/>
                </a:solidFill>
                <a:latin typeface="Calibri"/>
              </a:rPr>
              <a:t>Click to edit the outline text format</a:t>
            </a:r>
            <a:endParaRPr/>
          </a:p>
          <a:p>
            <a:pPr lvl="1">
              <a:buSzPct val="25000"/>
              <a:buFont typeface="StarSymbol"/>
              <a:buChar char=""/>
            </a:pPr>
            <a:r>
              <a:rPr lang="en-US" sz="3200">
                <a:solidFill>
                  <a:srgbClr val="000000"/>
                </a:solidFill>
                <a:latin typeface="Calibri"/>
              </a:rPr>
              <a:t>Second Outline Level</a:t>
            </a:r>
            <a:endParaRPr/>
          </a:p>
          <a:p>
            <a:pPr lvl="2">
              <a:buSzPct val="25000"/>
              <a:buFont typeface="StarSymbol"/>
              <a:buChar char=""/>
            </a:pPr>
            <a:r>
              <a:rPr lang="en-US" sz="3200">
                <a:solidFill>
                  <a:srgbClr val="000000"/>
                </a:solidFill>
                <a:latin typeface="Calibri"/>
              </a:rPr>
              <a:t>Third Outline Level</a:t>
            </a:r>
            <a:endParaRPr/>
          </a:p>
          <a:p>
            <a:pPr lvl="3">
              <a:buSzPct val="25000"/>
              <a:buFont typeface="StarSymbol"/>
              <a:buChar char=""/>
            </a:pPr>
            <a:r>
              <a:rPr lang="en-US" sz="3200">
                <a:solidFill>
                  <a:srgbClr val="000000"/>
                </a:solidFill>
                <a:latin typeface="Calibri"/>
              </a:rPr>
              <a:t>Fourth Outline Level</a:t>
            </a:r>
            <a:endParaRPr/>
          </a:p>
          <a:p>
            <a:pPr lvl="4">
              <a:buSzPct val="25000"/>
              <a:buFont typeface="StarSymbol"/>
              <a:buChar char=""/>
            </a:pPr>
            <a:r>
              <a:rPr lang="en-US" sz="3200">
                <a:solidFill>
                  <a:srgbClr val="000000"/>
                </a:solidFill>
                <a:latin typeface="Calibri"/>
              </a:rPr>
              <a:t>Fifth Outline Level</a:t>
            </a:r>
            <a:endParaRPr/>
          </a:p>
          <a:p>
            <a:pPr lvl="5">
              <a:buSzPct val="25000"/>
              <a:buFont typeface="StarSymbol"/>
              <a:buChar char=""/>
            </a:pPr>
            <a:r>
              <a:rPr lang="en-US" sz="3200">
                <a:solidFill>
                  <a:srgbClr val="000000"/>
                </a:solidFill>
                <a:latin typeface="Calibri"/>
              </a:rPr>
              <a:t>Sixth Outline Level</a:t>
            </a:r>
            <a:endParaRPr/>
          </a:p>
          <a:p>
            <a:pPr>
              <a:lnSpc>
                <a:spcPct val="100000"/>
              </a:lnSpc>
              <a:buFont typeface="Arial"/>
              <a:buChar char="•"/>
            </a:pPr>
            <a:r>
              <a:rPr lang="en-US" sz="3200">
                <a:solidFill>
                  <a:srgbClr val="000000"/>
                </a:solidFill>
                <a:latin typeface="Calibri"/>
              </a:rPr>
              <a:t>Seventh Outline LevelClick to edit Master text styles</a:t>
            </a:r>
            <a:endParaRPr/>
          </a:p>
          <a:p>
            <a:pPr lvl="1">
              <a:lnSpc>
                <a:spcPct val="100000"/>
              </a:lnSpc>
              <a:buSzPct val="25000"/>
              <a:buFont typeface="StarSymbol"/>
              <a:buChar char=""/>
            </a:pPr>
            <a:r>
              <a:rPr lang="en-US" sz="2800">
                <a:solidFill>
                  <a:srgbClr val="000000"/>
                </a:solidFill>
                <a:latin typeface="Calibri"/>
              </a:rPr>
              <a:t>Second level</a:t>
            </a:r>
            <a:endParaRPr/>
          </a:p>
          <a:p>
            <a:pPr lvl="2">
              <a:lnSpc>
                <a:spcPct val="100000"/>
              </a:lnSpc>
              <a:buSzPct val="25000"/>
              <a:buFont typeface="StarSymbol"/>
              <a:buChar char=""/>
            </a:pPr>
            <a:r>
              <a:rPr lang="en-US" sz="2400">
                <a:solidFill>
                  <a:srgbClr val="000000"/>
                </a:solidFill>
                <a:latin typeface="Calibri"/>
              </a:rPr>
              <a:t>Third level</a:t>
            </a:r>
            <a:endParaRPr/>
          </a:p>
          <a:p>
            <a:pPr lvl="3">
              <a:lnSpc>
                <a:spcPct val="100000"/>
              </a:lnSpc>
              <a:buSzPct val="25000"/>
              <a:buFont typeface="StarSymbol"/>
              <a:buChar char=""/>
            </a:pPr>
            <a:r>
              <a:rPr lang="en-US" sz="2000">
                <a:solidFill>
                  <a:srgbClr val="000000"/>
                </a:solidFill>
                <a:latin typeface="Calibri"/>
              </a:rPr>
              <a:t>Fourth level</a:t>
            </a:r>
            <a:endParaRPr/>
          </a:p>
          <a:p>
            <a:pPr lvl="4">
              <a:lnSpc>
                <a:spcPct val="100000"/>
              </a:lnSpc>
              <a:buSzPct val="25000"/>
              <a:buFont typeface="StarSymbol"/>
              <a:buChar char=""/>
            </a:pPr>
            <a:r>
              <a:rPr lang="en-US" sz="2000">
                <a:solidFill>
                  <a:srgbClr val="000000"/>
                </a:solidFill>
                <a:latin typeface="Calibri"/>
              </a:rPr>
              <a:t>Fifth level</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7/15/13</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BB97A2B-6A27-40A0-B146-429A4FEECF1B}" type="slidenum">
              <a:rPr lang="en-US" sz="1200">
                <a:solidFill>
                  <a:srgbClr val="8b8b8b"/>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7" name="Picture 2"/>
          <p:cNvPicPr/>
          <p:nvPr/>
        </p:nvPicPr>
        <p:blipFill>
          <a:blip r:embed="rId1"/>
          <a:stretch>
            <a:fillRect/>
          </a:stretch>
        </p:blipFill>
        <p:spPr>
          <a:xfrm>
            <a:off x="0" y="29520"/>
            <a:ext cx="9143640" cy="6828120"/>
          </a:xfrm>
          <a:prstGeom prst="rect">
            <a:avLst/>
          </a:prstGeom>
          <a:ln w="104760">
            <a:solidFill>
              <a:srgbClr val="000000"/>
            </a:solidFill>
            <a:miter/>
          </a:ln>
        </p:spPr>
      </p:pic>
      <p:sp>
        <p:nvSpPr>
          <p:cNvPr id="38" name="CustomShape 1"/>
          <p:cNvSpPr/>
          <p:nvPr/>
        </p:nvSpPr>
        <p:spPr>
          <a:xfrm>
            <a:off x="9360" y="29520"/>
            <a:ext cx="9143640" cy="6828120"/>
          </a:xfrm>
          <a:prstGeom prst="rect">
            <a:avLst/>
          </a:prstGeom>
          <a:solidFill>
            <a:srgbClr val="ffffff"/>
          </a:solidFill>
          <a:ln w="25560">
            <a:solidFill>
              <a:srgbClr val="3a5f8b"/>
            </a:solidFill>
            <a:round/>
          </a:ln>
        </p:spPr>
      </p:sp>
      <p:sp>
        <p:nvSpPr>
          <p:cNvPr id="39" name="CustomShape 2"/>
          <p:cNvSpPr/>
          <p:nvPr/>
        </p:nvSpPr>
        <p:spPr>
          <a:xfrm>
            <a:off x="14400" y="0"/>
            <a:ext cx="9153000" cy="6757920"/>
          </a:xfrm>
          <a:prstGeom prst="rect">
            <a:avLst/>
          </a:prstGeom>
        </p:spPr>
        <p:txBody>
          <a:bodyPr bIns="45000" lIns="90000" rIns="90000" tIns="45000"/>
          <a:p>
            <a:pPr algn="ctr">
              <a:lnSpc>
                <a:spcPct val="100000"/>
              </a:lnSpc>
            </a:pPr>
            <a:r>
              <a:rPr b="1" lang="en-US" sz="2800" u="sng">
                <a:solidFill>
                  <a:srgbClr val="000000"/>
                </a:solidFill>
                <a:latin typeface="Times New Roman"/>
                <a:ea typeface="Gungsuh"/>
              </a:rPr>
              <a:t>Adobe Whitewater Club of New Mexico </a:t>
            </a:r>
            <a:endParaRPr/>
          </a:p>
          <a:p>
            <a:pPr algn="ctr">
              <a:lnSpc>
                <a:spcPct val="100000"/>
              </a:lnSpc>
            </a:pPr>
            <a:r>
              <a:rPr b="1" lang="en-US" sz="2400" u="sng">
                <a:solidFill>
                  <a:srgbClr val="000000"/>
                </a:solidFill>
                <a:latin typeface="Times New Roman"/>
                <a:ea typeface="Gungsuh"/>
              </a:rPr>
              <a:t>Summer Paddle Sports Clinic and Picnic</a:t>
            </a:r>
            <a:endParaRPr/>
          </a:p>
          <a:p>
            <a:pPr>
              <a:lnSpc>
                <a:spcPct val="100000"/>
              </a:lnSpc>
            </a:pPr>
            <a:endParaRPr/>
          </a:p>
          <a:p>
            <a:pPr>
              <a:lnSpc>
                <a:spcPct val="100000"/>
              </a:lnSpc>
            </a:pPr>
            <a:endParaRPr/>
          </a:p>
          <a:p>
            <a:pPr>
              <a:lnSpc>
                <a:spcPct val="100000"/>
              </a:lnSpc>
            </a:pPr>
            <a:r>
              <a:rPr b="1" lang="en-US" sz="1400" u="sng">
                <a:solidFill>
                  <a:srgbClr val="000000"/>
                </a:solidFill>
                <a:latin typeface="Times New Roman"/>
                <a:ea typeface="Gungsuh"/>
              </a:rPr>
              <a:t>When</a:t>
            </a:r>
            <a:r>
              <a:rPr b="1" lang="en-US" sz="1400">
                <a:solidFill>
                  <a:srgbClr val="000000"/>
                </a:solidFill>
                <a:latin typeface="Times New Roman"/>
                <a:ea typeface="Gungsuh"/>
              </a:rPr>
              <a:t>: Saturday August 10, 9:30AM</a:t>
            </a:r>
            <a:endParaRPr/>
          </a:p>
          <a:p>
            <a:pPr>
              <a:lnSpc>
                <a:spcPct val="100000"/>
              </a:lnSpc>
            </a:pPr>
            <a:endParaRPr/>
          </a:p>
          <a:p>
            <a:pPr>
              <a:lnSpc>
                <a:spcPct val="100000"/>
              </a:lnSpc>
            </a:pPr>
            <a:r>
              <a:rPr b="1" lang="en-US" sz="1400" u="sng">
                <a:solidFill>
                  <a:srgbClr val="000000"/>
                </a:solidFill>
                <a:latin typeface="Times New Roman"/>
                <a:ea typeface="Gungsuh"/>
              </a:rPr>
              <a:t>Where</a:t>
            </a:r>
            <a:r>
              <a:rPr b="1" lang="en-US" sz="1400">
                <a:solidFill>
                  <a:srgbClr val="000000"/>
                </a:solidFill>
                <a:latin typeface="Times New Roman"/>
                <a:ea typeface="Gungsuh"/>
              </a:rPr>
              <a:t>: Taos Junction Bridge Near Pilar NM in the Orilla Verde Recreation Area</a:t>
            </a:r>
            <a:endParaRPr/>
          </a:p>
          <a:p>
            <a:pPr>
              <a:lnSpc>
                <a:spcPct val="100000"/>
              </a:lnSpc>
            </a:pPr>
            <a:endParaRPr/>
          </a:p>
          <a:p>
            <a:pPr>
              <a:lnSpc>
                <a:spcPct val="100000"/>
              </a:lnSpc>
            </a:pPr>
            <a:r>
              <a:rPr b="1" lang="en-US" sz="1400" u="sng">
                <a:solidFill>
                  <a:srgbClr val="000000"/>
                </a:solidFill>
                <a:latin typeface="Times New Roman"/>
                <a:ea typeface="Gungsuh"/>
              </a:rPr>
              <a:t>Who:</a:t>
            </a:r>
            <a:r>
              <a:rPr b="1" lang="en-US" sz="1400">
                <a:solidFill>
                  <a:srgbClr val="000000"/>
                </a:solidFill>
                <a:latin typeface="Times New Roman"/>
                <a:ea typeface="Gungsuh"/>
              </a:rPr>
              <a:t> Anyone interested in learning to paddle, be part of a strong, passionate and inclusive community or just looking to improve on personal paddling skill</a:t>
            </a:r>
            <a:endParaRPr/>
          </a:p>
          <a:p>
            <a:pPr>
              <a:lnSpc>
                <a:spcPct val="100000"/>
              </a:lnSpc>
            </a:pPr>
            <a:endParaRPr/>
          </a:p>
          <a:p>
            <a:pPr>
              <a:lnSpc>
                <a:spcPct val="100000"/>
              </a:lnSpc>
            </a:pPr>
            <a:r>
              <a:rPr b="1" lang="en-US" sz="1400" u="sng">
                <a:solidFill>
                  <a:srgbClr val="000000"/>
                </a:solidFill>
                <a:latin typeface="Times New Roman"/>
                <a:ea typeface="Gungsuh"/>
              </a:rPr>
              <a:t>Cost: </a:t>
            </a:r>
            <a:r>
              <a:rPr b="1" lang="en-US" sz="1400">
                <a:solidFill>
                  <a:srgbClr val="000000"/>
                </a:solidFill>
                <a:latin typeface="Times New Roman"/>
                <a:ea typeface="Gungsuh"/>
              </a:rPr>
              <a:t>AWC Members $30.00, Non-members $45.00 (includes annual AWC Membership) </a:t>
            </a:r>
            <a:r>
              <a:rPr b="1" lang="en-US" sz="1400">
                <a:solidFill>
                  <a:srgbClr val="000000"/>
                </a:solidFill>
                <a:latin typeface="Times New Roman"/>
                <a:ea typeface="Gungsuh"/>
              </a:rPr>
              <a:t>
</a:t>
            </a:r>
            <a:r>
              <a:rPr b="1" lang="en-US" sz="1400">
                <a:solidFill>
                  <a:srgbClr val="000000"/>
                </a:solidFill>
                <a:latin typeface="Times New Roman"/>
                <a:ea typeface="Gungsuh"/>
              </a:rPr>
              <a:t>        All ACA members receive a $5.00 discount. </a:t>
            </a:r>
            <a:endParaRPr/>
          </a:p>
          <a:p>
            <a:pPr>
              <a:lnSpc>
                <a:spcPct val="100000"/>
              </a:lnSpc>
            </a:pPr>
            <a:endParaRPr/>
          </a:p>
          <a:p>
            <a:pPr>
              <a:lnSpc>
                <a:spcPct val="100000"/>
              </a:lnSpc>
            </a:pPr>
            <a:r>
              <a:rPr b="1" lang="en-US" sz="1400" u="sng">
                <a:solidFill>
                  <a:srgbClr val="000000"/>
                </a:solidFill>
                <a:latin typeface="Times New Roman"/>
                <a:ea typeface="Gungsuh"/>
              </a:rPr>
              <a:t>Camping:</a:t>
            </a:r>
            <a:r>
              <a:rPr b="1" lang="en-US" sz="1400">
                <a:solidFill>
                  <a:srgbClr val="000000"/>
                </a:solidFill>
                <a:latin typeface="Times New Roman"/>
                <a:ea typeface="Gungsuh"/>
              </a:rPr>
              <a:t> Free on Friday and Saturday night at the Taos Junction group campsite.   </a:t>
            </a:r>
            <a:endParaRPr/>
          </a:p>
          <a:p>
            <a:pPr>
              <a:lnSpc>
                <a:spcPct val="100000"/>
              </a:lnSpc>
            </a:pPr>
            <a:endParaRPr/>
          </a:p>
          <a:p>
            <a:pPr algn="ctr">
              <a:lnSpc>
                <a:spcPct val="100000"/>
              </a:lnSpc>
            </a:pPr>
            <a:r>
              <a:rPr b="1" lang="en-US" sz="2800" u="sng">
                <a:solidFill>
                  <a:srgbClr val="000000"/>
                </a:solidFill>
                <a:latin typeface="Times New Roman"/>
                <a:ea typeface="Gungsuh"/>
              </a:rPr>
              <a:t>Clinics offered in:</a:t>
            </a:r>
            <a:endParaRPr/>
          </a:p>
          <a:p>
            <a:pPr>
              <a:lnSpc>
                <a:spcPct val="100000"/>
              </a:lnSpc>
              <a:buFont typeface="Arial"/>
              <a:buChar char="•"/>
            </a:pPr>
            <a:r>
              <a:rPr b="1" lang="en-US" sz="1400">
                <a:solidFill>
                  <a:srgbClr val="000000"/>
                </a:solidFill>
                <a:latin typeface="Times New Roman"/>
                <a:ea typeface="Gungsuh"/>
              </a:rPr>
              <a:t>Beginner , Advance Beginner,  Intermediate Whitewater Kayaking- learn to kayak or become a better boater</a:t>
            </a:r>
            <a:endParaRPr/>
          </a:p>
          <a:p>
            <a:pPr>
              <a:lnSpc>
                <a:spcPct val="100000"/>
              </a:lnSpc>
            </a:pPr>
            <a:r>
              <a:rPr b="1" lang="en-US" sz="1400">
                <a:solidFill>
                  <a:srgbClr val="000000"/>
                </a:solidFill>
                <a:latin typeface="Times New Roman"/>
                <a:ea typeface="Gungsuh"/>
              </a:rPr>
              <a:t>(Advanced class venue is on the race course section of Rio Grande)</a:t>
            </a:r>
            <a:endParaRPr/>
          </a:p>
          <a:p>
            <a:pPr>
              <a:lnSpc>
                <a:spcPct val="100000"/>
              </a:lnSpc>
              <a:buFont typeface="Arial"/>
              <a:buChar char="•"/>
            </a:pPr>
            <a:r>
              <a:rPr b="1" lang="en-US" sz="1400">
                <a:solidFill>
                  <a:srgbClr val="000000"/>
                </a:solidFill>
                <a:latin typeface="Times New Roman"/>
                <a:ea typeface="Gungsuh"/>
              </a:rPr>
              <a:t>Rafting,  learn to paddle raft</a:t>
            </a:r>
            <a:endParaRPr/>
          </a:p>
          <a:p>
            <a:pPr>
              <a:lnSpc>
                <a:spcPct val="100000"/>
              </a:lnSpc>
              <a:buFont typeface="Arial"/>
              <a:buChar char="•"/>
            </a:pPr>
            <a:r>
              <a:rPr b="1" lang="en-US" sz="1400">
                <a:solidFill>
                  <a:srgbClr val="000000"/>
                </a:solidFill>
                <a:latin typeface="Times New Roman"/>
                <a:ea typeface="Gungsuh"/>
              </a:rPr>
              <a:t>Kids clinic (10 and under).  Kids are $5.00 or free if ACA members.   Must have a Chaperone ($5 or free if ACA member)</a:t>
            </a:r>
            <a:endParaRPr/>
          </a:p>
          <a:p>
            <a:pPr algn="ctr">
              <a:lnSpc>
                <a:spcPct val="100000"/>
              </a:lnSpc>
            </a:pPr>
            <a:endParaRPr/>
          </a:p>
          <a:p>
            <a:pPr algn="ctr">
              <a:lnSpc>
                <a:spcPct val="100000"/>
              </a:lnSpc>
            </a:pPr>
            <a:r>
              <a:rPr b="1" lang="en-US" sz="1200" u="sng">
                <a:solidFill>
                  <a:srgbClr val="000000"/>
                </a:solidFill>
                <a:latin typeface="Times New Roman"/>
                <a:ea typeface="Gungsuh"/>
              </a:rPr>
              <a:t>Register by contacting Dallas Hill at </a:t>
            </a:r>
            <a:r>
              <a:rPr b="1" lang="en-US" sz="1200" u="sng">
                <a:solidFill>
                  <a:srgbClr val="000000"/>
                </a:solidFill>
                <a:latin typeface="Times New Roman"/>
                <a:ea typeface="Gungsuh"/>
              </a:rPr>
              <a:t>, The Annual Adobe Club Potluck  and Club Meeting will be held on Saturday evening after the clinics conclude. This is a great opportunity to meet Board Members. Please bring something to share.</a:t>
            </a:r>
            <a:endParaRPr/>
          </a:p>
          <a:p>
            <a:pPr algn="ctr">
              <a:lnSpc>
                <a:spcPct val="100000"/>
              </a:lnSpc>
            </a:pPr>
            <a:endParaRPr/>
          </a:p>
          <a:p>
            <a:pPr algn="ctr">
              <a:lnSpc>
                <a:spcPct val="100000"/>
              </a:lnSpc>
            </a:pPr>
            <a:r>
              <a:rPr b="1" lang="en-US" sz="1200" u="sng">
                <a:solidFill>
                  <a:srgbClr val="000000"/>
                </a:solidFill>
                <a:latin typeface="Times New Roman"/>
                <a:ea typeface="Gungsuh"/>
              </a:rPr>
              <a:t>Information for all interested participants</a:t>
            </a:r>
            <a:endParaRPr/>
          </a:p>
          <a:p>
            <a:pPr algn="ctr">
              <a:lnSpc>
                <a:spcPct val="100000"/>
              </a:lnSpc>
            </a:pPr>
            <a:r>
              <a:rPr b="1" lang="en-US" sz="1200">
                <a:solidFill>
                  <a:srgbClr val="000000"/>
                </a:solidFill>
                <a:latin typeface="Times New Roman"/>
                <a:ea typeface="Gungsuh"/>
              </a:rPr>
              <a:t>1)  You must be an AWC member to participate 2)  For kayak classes you must bring your own boat, paddle, PFD, skirt, helmet, boat flotation and appropriate clothing  3)  Bring your own food, water and camping equipment  5)  All instructors are ACA certified. Please realize that instructors volunteer for this event and put a fair amount of their own time and money into maintaining their ACA certification for the Love of Rivers and Paddling Education.</a:t>
            </a:r>
            <a:endParaRPr/>
          </a:p>
        </p:txBody>
      </p:sp>
      <p:pic>
        <p:nvPicPr>
          <p:cNvPr descr="" id="40" name="Picture 4"/>
          <p:cNvPicPr/>
          <p:nvPr/>
        </p:nvPicPr>
        <p:blipFill>
          <a:blip r:embed="rId2"/>
          <a:stretch>
            <a:fillRect/>
          </a:stretch>
        </p:blipFill>
        <p:spPr>
          <a:xfrm>
            <a:off x="14400" y="29520"/>
            <a:ext cx="1051920" cy="1051920"/>
          </a:xfrm>
          <a:prstGeom prst="rect">
            <a:avLst/>
          </a:prstGeom>
          <a:ln w="25560">
            <a:solidFill>
              <a:srgbClr val="000000"/>
            </a:solidFill>
            <a:round/>
          </a:ln>
        </p:spPr>
      </p:pic>
      <p:pic>
        <p:nvPicPr>
          <p:cNvPr descr="" id="41" name="Picture 4"/>
          <p:cNvPicPr/>
          <p:nvPr/>
        </p:nvPicPr>
        <p:blipFill>
          <a:blip r:embed="rId3"/>
          <a:stretch>
            <a:fillRect/>
          </a:stretch>
        </p:blipFill>
        <p:spPr>
          <a:xfrm>
            <a:off x="8077320" y="25920"/>
            <a:ext cx="1055520" cy="1055520"/>
          </a:xfrm>
          <a:prstGeom prst="rect">
            <a:avLst/>
          </a:prstGeom>
          <a:ln w="25560">
            <a:solidFill>
              <a:srgbClr val="000000"/>
            </a:solidFill>
            <a:rou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