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8F162-A395-B34F-81E0-0AB0A2C1A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3BF99-857C-616D-385E-93715F9C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56B07-FA74-8119-8740-68EB2ED4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5FE91-5EA4-2E4C-810D-91D678C88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3F64B-6557-F521-9257-6E762CEA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3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C2BD-3697-3762-B9D3-005ECBFE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1FF2D-5D22-DBF7-2AB6-472C7CE2E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BD34-A7B7-CDBF-A0BC-768DC90F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E70E-F7D7-7491-AF70-925D9228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5F21E-E774-18ED-1A89-8A8EDC60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639D3-4F02-F0F2-91A8-C94AEE0FC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1C86A-A198-528D-C7D3-943D08A8E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F34E7-5A04-2DBC-FAE4-9FD81F94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E53AD-D7D6-E3A5-35E3-FA279780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B8760-9DDF-BD64-9230-FFC3E80E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E05E-5584-39F3-527B-B9D47595B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A8515-A03B-6808-6F4B-5D52D6D7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BC478-8248-E3A6-4AAC-7C017C72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51899-D04D-1561-EA3A-7C985CAA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79900-B72E-D12B-EB11-0D0A3BC6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5613-A4A4-AF6E-E59E-4D12772D3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58502-D833-25D7-6715-54C6EBA5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E6900-D7E3-0E5E-BB16-B87BF3BE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2C421-F07C-D8EC-E95D-B9DBFA1C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DA064-7529-1450-31B6-4E096024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C1F1-0A6F-F756-9B59-A412A1BC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E24ED-33DD-EE21-5B1A-72B3BB534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CB9B0-D064-1208-2522-3679A91D0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33EE6-98F8-D538-267B-DBD6D25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F582D-3357-BE70-E5D0-66B2793B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2E70B-FE73-0057-E028-4AB33DCEF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B428-5BA7-3A33-16DB-28040AAE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72774-000A-9179-4FCA-60F7EE0C6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09D86-A342-2086-4434-933D5F4B5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2EBC2-2EA9-142B-4BB0-3017F2A9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CE2D9-3725-6F07-A5F9-5F4C9FA76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42F85-CE0D-3BE5-3472-5E38D80F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812376-D8D9-E4EB-213B-F69D5FA7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A109E-0FF8-BC34-4104-BC62A389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8F12A-088A-D8BD-6FEA-252FB30D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F8ED3-9D1D-1D75-8701-065378839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E26B2-CDDD-EE8E-BB7F-FE63BF9F5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49DE9-C8C9-5117-275C-EAF31DCB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DEE25-8C0C-142E-27BD-32043DF4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F149E-F2CA-6129-84E2-3CC21D5A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92D43-4AD2-A08C-3EDD-C1E43E48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83DF-0CCA-4316-BF18-1155CFEC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4F58-C5B7-A98E-E33A-13A981FE1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47EAF-5149-C84C-648E-BBDF98CD2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83198-53CB-B00B-F8C8-F019559EB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3146D-6761-60B8-B607-E906A0B8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567D3-C0EF-F486-23BB-B2F5CE94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C61E-1CD7-8C9F-E59D-ABCDCA16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71BEC-74E7-5285-A82A-55A4E2849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C1199-A7C8-7ED8-FF08-933CEBF11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26777-5577-8A43-DB08-1C1C2DB2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B88D3-D00E-4E56-5F51-D63AE108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309D6-F35F-89F8-F4C5-BFE779E6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8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C3BD9F-3085-0E8B-B877-C2FD9FA7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6B9EF-D536-C227-0149-63199708F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9EAD3-6F13-0416-AC71-4E8BC4972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7097-BCD6-421A-AEC4-CC061A6061F0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5C163-175D-D191-2CCD-A34E18F1B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C05EB-6E89-A24D-B82B-FB4A6CCED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5458A-CDCD-48EA-8B09-4BA8DA2E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8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9EB1-880F-B022-AC62-B3BD6C1A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LWVNM NUCLEAR ISSUES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818CD-48AB-EA63-BBA7-BE0356138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DATES TO REMEMBER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8766A6-E5F2-9C92-AF5C-201CC6CF4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5" y="768350"/>
            <a:ext cx="4129519" cy="180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0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20A5-9FAF-FF30-71FD-16D623CB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LWVNM NUCLEAR ISSUES STUDY DATES 		(History)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0DF0-467C-7B74-B3C0-571128AE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Nuclear Issues Study initiation prompted by 2022 LWVUS Convention</a:t>
            </a:r>
          </a:p>
          <a:p>
            <a:r>
              <a:rPr lang="en-US" dirty="0"/>
              <a:t>Nuclear Issues Study Proposal introduced during winter 2023 LWVCNM Program Planning</a:t>
            </a:r>
          </a:p>
          <a:p>
            <a:r>
              <a:rPr lang="en-US" dirty="0"/>
              <a:t>Approved by LWVNM Board March 2023 (Spring La Palabra)</a:t>
            </a:r>
          </a:p>
          <a:p>
            <a:r>
              <a:rPr lang="en-US" dirty="0"/>
              <a:t>Revised Study Proposal approved by LWVNM Convention Delegates April 2023 (Summer La Palabra)</a:t>
            </a:r>
          </a:p>
          <a:p>
            <a:r>
              <a:rPr lang="en-US" dirty="0"/>
              <a:t>Study Committee members recruited spring &amp; summer 2023</a:t>
            </a:r>
          </a:p>
        </p:txBody>
      </p:sp>
    </p:spTree>
    <p:extLst>
      <p:ext uri="{BB962C8B-B14F-4D97-AF65-F5344CB8AC3E}">
        <p14:creationId xmlns:p14="http://schemas.microsoft.com/office/powerpoint/2010/main" val="333442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CC461-25CF-50D4-BAB3-B031C5C3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LWVNM Nuclear Issues Study Dates </a:t>
            </a:r>
            <a:br>
              <a:rPr lang="en-US" b="1" dirty="0"/>
            </a:br>
            <a:r>
              <a:rPr lang="en-US" b="1" dirty="0"/>
              <a:t> Member Involvement (planned)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A15B3-3051-BEEF-AAE0-3CDE0835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11/15/23 All LWVNM Members have access to study results</a:t>
            </a:r>
          </a:p>
          <a:p>
            <a:pPr lvl="1"/>
            <a:r>
              <a:rPr lang="en-US" dirty="0"/>
              <a:t>LWVNM Google Drive invitation</a:t>
            </a:r>
          </a:p>
          <a:p>
            <a:pPr lvl="1"/>
            <a:r>
              <a:rPr lang="en-US" dirty="0"/>
              <a:t>5 pg. Study Reports for 4 Tasks (references available)</a:t>
            </a:r>
          </a:p>
          <a:p>
            <a:pPr lvl="1"/>
            <a:r>
              <a:rPr lang="en-US" dirty="0"/>
              <a:t>4 Interviews with national Experts (recording links and slides available)</a:t>
            </a:r>
          </a:p>
          <a:p>
            <a:r>
              <a:rPr lang="en-US" dirty="0"/>
              <a:t>Study Focus - Role and Contribution of Energy Sources to minimize Climate Change </a:t>
            </a:r>
          </a:p>
          <a:p>
            <a:r>
              <a:rPr lang="en-US" dirty="0"/>
              <a:t>11/18/23 LWVNM Board approves Consensus Questions</a:t>
            </a:r>
          </a:p>
          <a:p>
            <a:r>
              <a:rPr lang="en-US" dirty="0"/>
              <a:t>12/14/23 LWVNM members participate in zoom Education by 4 Task Chairs (12N </a:t>
            </a:r>
            <a:r>
              <a:rPr lang="en-US" b="1" u="sng" dirty="0"/>
              <a:t>&amp; </a:t>
            </a:r>
            <a:r>
              <a:rPr lang="en-US" dirty="0"/>
              <a:t>6:30 pm)</a:t>
            </a:r>
          </a:p>
          <a:p>
            <a:r>
              <a:rPr lang="en-US" dirty="0"/>
              <a:t>Consensus Meetings (zoom, Sat 12/16/23 1pm </a:t>
            </a:r>
            <a:r>
              <a:rPr lang="en-US" b="1" u="sng" dirty="0"/>
              <a:t>or</a:t>
            </a:r>
            <a:r>
              <a:rPr lang="en-US" dirty="0"/>
              <a:t> Tu 12/19/23 6pm)</a:t>
            </a:r>
          </a:p>
          <a:p>
            <a:r>
              <a:rPr lang="en-US" dirty="0"/>
              <a:t>1/20/24 LWVNM approves Nuclear Issues Position from Consensus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LWVNM NUCLEAR ISSUES STUDY</vt:lpstr>
      <vt:lpstr>LWVNM NUCLEAR ISSUES STUDY DATES   (History)</vt:lpstr>
      <vt:lpstr>LWVNM Nuclear Issues Study Dates   Member Involvement (planned)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LWVNM Nuclear ISSUES STUDY</dc:title>
  <dc:creator>Karen Douglas</dc:creator>
  <cp:lastModifiedBy>Karen Douglas</cp:lastModifiedBy>
  <cp:revision>12</cp:revision>
  <dcterms:created xsi:type="dcterms:W3CDTF">2023-11-09T17:24:53Z</dcterms:created>
  <dcterms:modified xsi:type="dcterms:W3CDTF">2023-11-09T18:13:55Z</dcterms:modified>
</cp:coreProperties>
</file>